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3" autoAdjust="0"/>
    <p:restoredTop sz="96764" autoAdjust="0"/>
  </p:normalViewPr>
  <p:slideViewPr>
    <p:cSldViewPr snapToGrid="0">
      <p:cViewPr varScale="1">
        <p:scale>
          <a:sx n="114" d="100"/>
          <a:sy n="114" d="100"/>
        </p:scale>
        <p:origin x="1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A028A-35B0-4448-B8DD-5287A4A2B375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0FEB52-9824-4487-BF6D-84653F1C5A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850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EB52-9824-4487-BF6D-84653F1C5A2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494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EB52-9824-4487-BF6D-84653F1C5A2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298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59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278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12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2648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055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1868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567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446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5820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06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B8A3-F136-4B9C-AC47-442F1215B72A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151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a10636@ajou.ac.kr" TargetMode="External"/><Relationship Id="rId2" Type="http://schemas.openxmlformats.org/officeDocument/2006/relationships/hyperlink" Target="https://forms.gle/SuA6UGDU7K5tQNds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a10636@ajou.ac.kr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a10636@ajou.ac.kr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-28577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동아리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46120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4889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학사서비스 동아리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47774" y="2088759"/>
            <a:ext cx="10448926" cy="18837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2025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 회장만 권한 신청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en-US" altLang="ko-KR" sz="1800" u="sng" kern="0" spc="0" dirty="0">
                <a:solidFill>
                  <a:srgbClr val="800080"/>
                </a:solidFill>
                <a:effectLst/>
                <a:uFill>
                  <a:solidFill>
                    <a:srgbClr val="800080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https://forms.gle/SuA6UGDU7K5tQNds5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권한부여는 신청일 다음날 오전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신청 및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입력마감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527700" y="4063163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713568" y="4170254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5561187" y="4170254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포탈</a:t>
            </a:r>
            <a:endParaRPr lang="en-US" altLang="ko-KR" sz="1200" dirty="0"/>
          </a:p>
          <a:p>
            <a:pPr algn="ctr"/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/>
              <a:t>동아리 정보 입력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713567" y="5014629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2025.03.05(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)~03.17(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5561188" y="5014629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2025.03.05(</a:t>
            </a:r>
            <a:r>
              <a:rPr lang="ko-KR" altLang="en-US" sz="1200" dirty="0"/>
              <a:t>수</a:t>
            </a:r>
            <a:r>
              <a:rPr lang="en-US" altLang="ko-KR" sz="1200" dirty="0"/>
              <a:t>)~03.20(</a:t>
            </a:r>
            <a:r>
              <a:rPr lang="ko-KR" altLang="en-US" sz="1200" dirty="0"/>
              <a:t>목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1" name="직사각형 20"/>
          <p:cNvSpPr/>
          <p:nvPr/>
        </p:nvSpPr>
        <p:spPr>
          <a:xfrm>
            <a:off x="8542130" y="4170254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en-US" altLang="ko-KR" sz="1200" b="1" dirty="0">
                <a:hlinkClick r:id="rId3"/>
              </a:rPr>
              <a:t>a10636@ajou.ac.kr</a:t>
            </a:r>
            <a:r>
              <a:rPr lang="en-US" altLang="ko-KR" sz="1200" dirty="0"/>
              <a:t> </a:t>
            </a:r>
            <a:r>
              <a:rPr lang="ko-KR" altLang="en-US" sz="1200" dirty="0"/>
              <a:t>메일로 제출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3" name="직선 화살표 연결선 22"/>
          <p:cNvCxnSpPr/>
          <p:nvPr/>
        </p:nvCxnSpPr>
        <p:spPr>
          <a:xfrm>
            <a:off x="4816307" y="4767012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6638925" y="3476625"/>
            <a:ext cx="523875" cy="343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56930A4-53D7-4646-80AC-3561EE32C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638" y="1626374"/>
            <a:ext cx="5545953" cy="242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22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3223469" y="3290069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 내 동아리 등록 페이지 접속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104281B-A4EC-4FCA-BB09-E6F5588E9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2682241"/>
            <a:ext cx="105537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90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5466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동아리신청 페이지 접속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625964" y="1886061"/>
            <a:ext cx="566036" cy="385200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81"/>
          <a:stretch/>
        </p:blipFill>
        <p:spPr>
          <a:xfrm>
            <a:off x="1247774" y="1886061"/>
            <a:ext cx="10378190" cy="2809389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409701" y="4297746"/>
            <a:ext cx="1495870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동아리신청</a:t>
            </a:r>
          </a:p>
        </p:txBody>
      </p:sp>
      <p:sp>
        <p:nvSpPr>
          <p:cNvPr id="14" name="이등변 삼각형 13"/>
          <p:cNvSpPr/>
          <p:nvPr/>
        </p:nvSpPr>
        <p:spPr>
          <a:xfrm rot="5400000">
            <a:off x="1071562" y="4299345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이등변 삼각형 8"/>
          <p:cNvSpPr/>
          <p:nvPr/>
        </p:nvSpPr>
        <p:spPr>
          <a:xfrm rot="10800000">
            <a:off x="10856096" y="278918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865622" y="3087689"/>
            <a:ext cx="542926" cy="3317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539" y="2311081"/>
            <a:ext cx="8824352" cy="283241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1054466" y="3235189"/>
            <a:ext cx="542926" cy="30996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이등변 삼각형 17"/>
          <p:cNvSpPr/>
          <p:nvPr/>
        </p:nvSpPr>
        <p:spPr>
          <a:xfrm rot="10800000">
            <a:off x="11083042" y="292811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674354" y="3908495"/>
            <a:ext cx="80324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2024_03_09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A08D0E-4E5D-4C56-B2A8-E545A5ECB363}"/>
              </a:ext>
            </a:extLst>
          </p:cNvPr>
          <p:cNvSpPr/>
          <p:nvPr/>
        </p:nvSpPr>
        <p:spPr>
          <a:xfrm>
            <a:off x="8741328" y="1911228"/>
            <a:ext cx="385894" cy="3034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479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499" y="2168125"/>
            <a:ext cx="9030012" cy="252348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" b="46643"/>
          <a:stretch/>
        </p:blipFill>
        <p:spPr>
          <a:xfrm>
            <a:off x="1247774" y="1689041"/>
            <a:ext cx="10944226" cy="292997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276350" y="4813701"/>
            <a:ext cx="10763192" cy="8063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2024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기준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정동아리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’, 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준동아리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구분에 따라 입력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 2025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기준 신규동아리의 경우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준동아리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로 입력 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동아리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247774" y="1095375"/>
            <a:ext cx="10944226" cy="5360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상세정보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057650" y="2413979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342028" y="3231518"/>
            <a:ext cx="8716087" cy="144515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11553768" y="2608041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1525192" y="2994577"/>
            <a:ext cx="542926" cy="20492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409701" y="4237786"/>
            <a:ext cx="1495870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동아리신청</a:t>
            </a:r>
          </a:p>
        </p:txBody>
      </p:sp>
      <p:sp>
        <p:nvSpPr>
          <p:cNvPr id="34" name="이등변 삼각형 33"/>
          <p:cNvSpPr/>
          <p:nvPr/>
        </p:nvSpPr>
        <p:spPr>
          <a:xfrm rot="5400000">
            <a:off x="1071562" y="4254375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0" t="17541" r="2500" b="59123"/>
          <a:stretch/>
        </p:blipFill>
        <p:spPr>
          <a:xfrm>
            <a:off x="1947774" y="5645235"/>
            <a:ext cx="8305919" cy="1219931"/>
          </a:xfrm>
          <a:prstGeom prst="rect">
            <a:avLst/>
          </a:prstGeom>
        </p:spPr>
      </p:pic>
      <p:sp>
        <p:nvSpPr>
          <p:cNvPr id="2" name="모서리가 둥근 직사각형 1"/>
          <p:cNvSpPr/>
          <p:nvPr/>
        </p:nvSpPr>
        <p:spPr>
          <a:xfrm>
            <a:off x="4286249" y="3641725"/>
            <a:ext cx="46037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</a:rPr>
              <a:t>2025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015116" y="3610605"/>
            <a:ext cx="932517" cy="2123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</a:rPr>
              <a:t>2025_03_15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6399227" y="6567805"/>
            <a:ext cx="80324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2025_03_05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BA2E3C82-04A5-4A63-9E5A-453D647743FD}"/>
              </a:ext>
            </a:extLst>
          </p:cNvPr>
          <p:cNvSpPr/>
          <p:nvPr/>
        </p:nvSpPr>
        <p:spPr>
          <a:xfrm>
            <a:off x="9185945" y="1770077"/>
            <a:ext cx="494950" cy="2181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961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5472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소개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4" t="28245" r="2265" b="43852"/>
          <a:stretch/>
        </p:blipFill>
        <p:spPr>
          <a:xfrm>
            <a:off x="1247774" y="1642610"/>
            <a:ext cx="9105901" cy="1598954"/>
          </a:xfrm>
          <a:prstGeom prst="rect">
            <a:avLst/>
          </a:prstGeom>
        </p:spPr>
      </p:pic>
      <p:sp>
        <p:nvSpPr>
          <p:cNvPr id="9" name="이등변 삼각형 8"/>
          <p:cNvSpPr/>
          <p:nvPr/>
        </p:nvSpPr>
        <p:spPr>
          <a:xfrm rot="10800000">
            <a:off x="9448800" y="2019298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363644" y="5371047"/>
            <a:ext cx="10418781" cy="7827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소개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 주요활동 및 </a:t>
            </a:r>
            <a:r>
              <a:rPr lang="ko-KR" altLang="en-US" sz="14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활동목적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기재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소개 작성 후 반드시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1" name="꺾인 연결선 10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3107387" y="2949586"/>
            <a:ext cx="740713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2021_03_03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12428" y="4071074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2021_03_15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374578" y="4071074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2021_08_27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4" y="1669190"/>
            <a:ext cx="10601326" cy="3605581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0772773" y="3199441"/>
            <a:ext cx="609601" cy="2978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이등변 삼각형 15"/>
          <p:cNvSpPr/>
          <p:nvPr/>
        </p:nvSpPr>
        <p:spPr>
          <a:xfrm rot="10800000">
            <a:off x="10820398" y="2866067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363644" y="2476864"/>
            <a:ext cx="1627206" cy="47272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8241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4" y="1246139"/>
            <a:ext cx="9126804" cy="19159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5472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607689" y="3387046"/>
            <a:ext cx="4248151" cy="2033207"/>
          </a:xfrm>
          <a:prstGeom prst="rect">
            <a:avLst/>
          </a:prstGeom>
        </p:spPr>
      </p:pic>
      <p:sp>
        <p:nvSpPr>
          <p:cNvPr id="9" name="이등변 삼각형 8"/>
          <p:cNvSpPr/>
          <p:nvPr/>
        </p:nvSpPr>
        <p:spPr>
          <a:xfrm rot="10800000">
            <a:off x="9448799" y="2129545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386672" y="5513204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1" name="꺾인 연결선 10"/>
          <p:cNvCxnSpPr/>
          <p:nvPr/>
        </p:nvCxnSpPr>
        <p:spPr>
          <a:xfrm rot="10800000" flipV="1">
            <a:off x="8587598" y="2599281"/>
            <a:ext cx="1105675" cy="952890"/>
          </a:xfrm>
          <a:prstGeom prst="bentConnector3">
            <a:avLst>
              <a:gd name="adj1" fmla="val -914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2445753" y="2942902"/>
            <a:ext cx="593274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지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25122" y="4119539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2024_03_15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374578" y="4119539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283685" y="2986228"/>
            <a:ext cx="648008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010-5***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760722" y="2942902"/>
            <a:ext cx="653716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" dirty="0">
                <a:solidFill>
                  <a:schemeClr val="bg2">
                    <a:lumMod val="50000"/>
                  </a:schemeClr>
                </a:solidFill>
              </a:rPr>
              <a:t>20172**07</a:t>
            </a:r>
            <a:endParaRPr lang="ko-KR" altLang="en-US" sz="75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7047789-5E74-420F-B97D-04A3D7E67B6E}"/>
              </a:ext>
            </a:extLst>
          </p:cNvPr>
          <p:cNvSpPr/>
          <p:nvPr/>
        </p:nvSpPr>
        <p:spPr>
          <a:xfrm>
            <a:off x="4790114" y="2917735"/>
            <a:ext cx="3172895" cy="2191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714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816" y="1137032"/>
            <a:ext cx="9773217" cy="1886147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4747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이등변 삼각형 7"/>
          <p:cNvSpPr/>
          <p:nvPr/>
        </p:nvSpPr>
        <p:spPr>
          <a:xfrm>
            <a:off x="5002856" y="2202182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52639" y="1786946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247774" y="5425748"/>
            <a:ext cx="10828356" cy="14951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지정된 양식에 맞게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활동보고서를 작성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파일 업로드 기능은 사용하지 않으며 </a:t>
            </a:r>
            <a:r>
              <a:rPr lang="ko-KR" altLang="en-US" sz="1400" u="sng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학생처</a:t>
            </a:r>
            <a:r>
              <a:rPr lang="ko-KR" altLang="en-US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담당자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hlinkClick r:id="rId3"/>
              </a:rPr>
              <a:t>a10636@ajou.ac.kr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에게 제출</a:t>
            </a:r>
            <a:endParaRPr lang="en-US" altLang="ko-KR" sz="1400" u="sng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2" name="꺾인 연결선 11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이등변 삼각형 12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4128560" y="3857469"/>
            <a:ext cx="733954" cy="11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212181" y="3857469"/>
            <a:ext cx="737804" cy="11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2024_03_15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358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47774" y="1482811"/>
            <a:ext cx="10448926" cy="31170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학생처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동아리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동아리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2025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목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17:00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 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메일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(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  <a:hlinkClick r:id="rId2"/>
              </a:rPr>
              <a:t>a10636@ajou.ac.kr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해야 함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지각제출은 절대 불허하며</a:t>
            </a:r>
            <a:r>
              <a:rPr lang="en-US" altLang="ko-KR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지각제출한 경우 어떠한 사유로도 등록이 불가함</a:t>
            </a:r>
            <a:endParaRPr lang="en-US" altLang="ko-KR" sz="1600" b="1" dirty="0">
              <a:solidFill>
                <a:srgbClr val="FF0000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28515"/>
              </p:ext>
            </p:extLst>
          </p:nvPr>
        </p:nvGraphicFramePr>
        <p:xfrm>
          <a:off x="1409699" y="4711055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9393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69193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116891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69193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69193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848076AC-401F-48C0-9229-FF1E05A9DE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083216"/>
              </p:ext>
            </p:extLst>
          </p:nvPr>
        </p:nvGraphicFramePr>
        <p:xfrm>
          <a:off x="964035" y="1766902"/>
          <a:ext cx="10385426" cy="3753694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3310787167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1578973653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971386251"/>
                    </a:ext>
                  </a:extLst>
                </a:gridCol>
              </a:tblGrid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921258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 규모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등록시점 기준 회원 규모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4270285"/>
                  </a:ext>
                </a:extLst>
              </a:tr>
              <a:tr h="760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우수성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활동 내역을 바탕으로 활동의 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 빈도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 참여도 등              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 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을 종합하여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6812131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 실적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교내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외 수상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공모전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및 대회 참여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입상 실적 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증빙이 가능한 실적만을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4038820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연간 활동계획을 바탕으로 목표 실현 가능성 및 기대효과를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6874428"/>
                  </a:ext>
                </a:extLst>
              </a:tr>
              <a:tr h="408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성실성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 작성의 성실성을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활동보고서의 양식에 맞추어 활동보고서 내용을 성실하게 작성하였는지를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3136684"/>
                  </a:ext>
                </a:extLst>
              </a:tr>
              <a:tr h="40733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5226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3500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611</Words>
  <Application>Microsoft Office PowerPoint</Application>
  <PresentationFormat>와이드스크린</PresentationFormat>
  <Paragraphs>104</Paragraphs>
  <Slides>10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HY견고딕</vt:lpstr>
      <vt:lpstr>KoPubWorld돋움체 Bold</vt:lpstr>
      <vt:lpstr>KoPub돋움체 Light</vt:lpstr>
      <vt:lpstr>나눔고딕</vt:lpstr>
      <vt:lpstr>나눔바른고딕</vt:lpstr>
      <vt:lpstr>나눔스퀘어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ajou</cp:lastModifiedBy>
  <cp:revision>53</cp:revision>
  <dcterms:created xsi:type="dcterms:W3CDTF">2020-03-24T02:25:56Z</dcterms:created>
  <dcterms:modified xsi:type="dcterms:W3CDTF">2025-03-04T00:58:01Z</dcterms:modified>
</cp:coreProperties>
</file>